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87" d="100"/>
          <a:sy n="187" d="100"/>
        </p:scale>
        <p:origin x="-3160" y="-14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C41C-A487-0C45-A261-16903102544D}" type="datetimeFigureOut">
              <a:rPr lang="en-US" smtClean="0"/>
              <a:t>2/27/19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URL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458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C41C-A487-0C45-A261-16903102544D}" type="datetimeFigureOut">
              <a:rPr lang="en-US" smtClean="0"/>
              <a:t>2/27/19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URL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516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C41C-A487-0C45-A261-16903102544D}" type="datetimeFigureOut">
              <a:rPr lang="en-US" smtClean="0"/>
              <a:t>2/27/19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URL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952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51426"/>
            <a:ext cx="4038600" cy="317339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51426"/>
            <a:ext cx="4038600" cy="317339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C41C-A487-0C45-A261-16903102544D}" type="datetimeFigureOut">
              <a:rPr lang="en-US" smtClean="0"/>
              <a:t>2/27/19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URL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81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397255"/>
            <a:ext cx="4040188" cy="4362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1989969"/>
            <a:ext cx="4040188" cy="26940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97255"/>
            <a:ext cx="4041775" cy="4362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89969"/>
            <a:ext cx="4041775" cy="26940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C41C-A487-0C45-A261-16903102544D}" type="datetimeFigureOut">
              <a:rPr lang="en-US" smtClean="0"/>
              <a:t>2/27/19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URL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807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C41C-A487-0C45-A261-16903102544D}" type="datetimeFigureOut">
              <a:rPr lang="en-US" smtClean="0"/>
              <a:t>2/27/19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URL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540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C41C-A487-0C45-A261-16903102544D}" type="datetimeFigureOut">
              <a:rPr lang="en-US" smtClean="0"/>
              <a:t>2/27/19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URL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809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9122"/>
            <a:ext cx="3008313" cy="77736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79122"/>
            <a:ext cx="5111750" cy="391550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609519"/>
            <a:ext cx="3008313" cy="298510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C41C-A487-0C45-A261-16903102544D}" type="datetimeFigureOut">
              <a:rPr lang="en-US" smtClean="0"/>
              <a:t>2/27/19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URL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430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858517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17648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283570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8032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.png"/><Relationship Id="rId12" Type="http://schemas.openxmlformats.org/officeDocument/2006/relationships/image" Target="../media/image2.png"/><Relationship Id="rId13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02644"/>
            <a:ext cx="8229600" cy="6440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10179"/>
            <a:ext cx="8229600" cy="2984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3C41C-A487-0C45-A261-16903102544D}" type="datetimeFigureOut">
              <a:rPr lang="en-US" smtClean="0"/>
              <a:t>2/27/19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URL</a:t>
            </a:r>
            <a:endParaRPr lang="en-US" dirty="0"/>
          </a:p>
        </p:txBody>
      </p:sp>
      <p:pic>
        <p:nvPicPr>
          <p:cNvPr id="7" name="Picture 6" descr="MD-flag-background-ppt.pn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571500"/>
          </a:xfrm>
          <a:prstGeom prst="rect">
            <a:avLst/>
          </a:prstGeom>
        </p:spPr>
      </p:pic>
      <p:pic>
        <p:nvPicPr>
          <p:cNvPr id="8" name="Picture 7" descr="UMBC-primary-logo-CMYK-on-black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287" y="86177"/>
            <a:ext cx="1749252" cy="402989"/>
          </a:xfrm>
          <a:prstGeom prst="rect">
            <a:avLst/>
          </a:prstGeom>
        </p:spPr>
      </p:pic>
      <p:pic>
        <p:nvPicPr>
          <p:cNvPr id="10" name="Picture 9" descr="corner-element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9918" y="3901058"/>
            <a:ext cx="1224081" cy="12424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02903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409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0</Words>
  <Application>Microsoft Macintosh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Lord</dc:creator>
  <cp:lastModifiedBy>Jim Lord</cp:lastModifiedBy>
  <cp:revision>2</cp:revision>
  <dcterms:created xsi:type="dcterms:W3CDTF">2019-02-27T15:38:32Z</dcterms:created>
  <dcterms:modified xsi:type="dcterms:W3CDTF">2019-02-27T15:55:49Z</dcterms:modified>
</cp:coreProperties>
</file>